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5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220" autoAdjust="0"/>
  </p:normalViewPr>
  <p:slideViewPr>
    <p:cSldViewPr snapToGrid="0">
      <p:cViewPr varScale="1">
        <p:scale>
          <a:sx n="48" d="100"/>
          <a:sy n="48" d="100"/>
        </p:scale>
        <p:origin x="4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64D682-98A9-4BBE-854C-5CD423BDFF78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9D9D4E-3787-420C-9D6C-C34D1D9A27AC}">
      <dgm:prSet phldrT="[Text]"/>
      <dgm:spPr/>
      <dgm:t>
        <a:bodyPr/>
        <a:lstStyle/>
        <a:p>
          <a:r>
            <a:rPr lang="en-GB" dirty="0"/>
            <a:t>Generate interest</a:t>
          </a:r>
        </a:p>
      </dgm:t>
    </dgm:pt>
    <dgm:pt modelId="{DD7A0ACB-EA75-4B6C-BAC5-D1FBBCBC45E7}" type="parTrans" cxnId="{1A40D419-B350-4966-92F5-D96F02674B6D}">
      <dgm:prSet/>
      <dgm:spPr/>
      <dgm:t>
        <a:bodyPr/>
        <a:lstStyle/>
        <a:p>
          <a:endParaRPr lang="en-GB"/>
        </a:p>
      </dgm:t>
    </dgm:pt>
    <dgm:pt modelId="{9BCF9857-D8B8-42F7-A912-AEFD320B7597}" type="sibTrans" cxnId="{1A40D419-B350-4966-92F5-D96F02674B6D}">
      <dgm:prSet/>
      <dgm:spPr/>
      <dgm:t>
        <a:bodyPr/>
        <a:lstStyle/>
        <a:p>
          <a:endParaRPr lang="en-GB"/>
        </a:p>
      </dgm:t>
    </dgm:pt>
    <dgm:pt modelId="{FC78245B-6151-4C28-A5B7-D08616736C4A}">
      <dgm:prSet phldrT="[Text]"/>
      <dgm:spPr/>
      <dgm:t>
        <a:bodyPr/>
        <a:lstStyle/>
        <a:p>
          <a:r>
            <a:rPr lang="en-GB" dirty="0"/>
            <a:t>Present</a:t>
          </a:r>
        </a:p>
      </dgm:t>
    </dgm:pt>
    <dgm:pt modelId="{43D9CC50-8819-462E-9EA0-E76CC17F89CC}" type="parTrans" cxnId="{8E18F7A5-0138-4182-A800-C9D1C76CAE3B}">
      <dgm:prSet/>
      <dgm:spPr/>
      <dgm:t>
        <a:bodyPr/>
        <a:lstStyle/>
        <a:p>
          <a:endParaRPr lang="en-GB"/>
        </a:p>
      </dgm:t>
    </dgm:pt>
    <dgm:pt modelId="{DDA4CBA2-CED7-4685-BFBF-28AABFD9CDC8}" type="sibTrans" cxnId="{8E18F7A5-0138-4182-A800-C9D1C76CAE3B}">
      <dgm:prSet/>
      <dgm:spPr/>
      <dgm:t>
        <a:bodyPr/>
        <a:lstStyle/>
        <a:p>
          <a:endParaRPr lang="en-GB"/>
        </a:p>
      </dgm:t>
    </dgm:pt>
    <dgm:pt modelId="{4C581F79-58C8-4799-B05A-3963D7B0E14C}">
      <dgm:prSet phldrT="[Text]"/>
      <dgm:spPr/>
      <dgm:t>
        <a:bodyPr/>
        <a:lstStyle/>
        <a:p>
          <a:r>
            <a:rPr lang="en-GB" dirty="0"/>
            <a:t>Close</a:t>
          </a:r>
        </a:p>
      </dgm:t>
    </dgm:pt>
    <dgm:pt modelId="{9750CD0E-3374-46EB-B1EF-D477F294EE05}" type="parTrans" cxnId="{27E4945E-A53D-437F-8A51-89AFBC4BCCF2}">
      <dgm:prSet/>
      <dgm:spPr/>
      <dgm:t>
        <a:bodyPr/>
        <a:lstStyle/>
        <a:p>
          <a:endParaRPr lang="en-GB"/>
        </a:p>
      </dgm:t>
    </dgm:pt>
    <dgm:pt modelId="{80424CE9-2598-4B36-892B-3C3316755B1B}" type="sibTrans" cxnId="{27E4945E-A53D-437F-8A51-89AFBC4BCCF2}">
      <dgm:prSet/>
      <dgm:spPr/>
      <dgm:t>
        <a:bodyPr/>
        <a:lstStyle/>
        <a:p>
          <a:endParaRPr lang="en-GB"/>
        </a:p>
      </dgm:t>
    </dgm:pt>
    <dgm:pt modelId="{5C37E322-9A3B-44C2-8053-E0AA664F8A8E}">
      <dgm:prSet phldrT="[Text]"/>
      <dgm:spPr/>
      <dgm:t>
        <a:bodyPr/>
        <a:lstStyle/>
        <a:p>
          <a:r>
            <a:rPr lang="en-GB" dirty="0"/>
            <a:t>Sales</a:t>
          </a:r>
        </a:p>
      </dgm:t>
    </dgm:pt>
    <dgm:pt modelId="{367269BF-2ECE-4166-8CEC-D79493E83046}" type="parTrans" cxnId="{AC1EB5BC-2C0C-46E6-9634-1784D5AA91A5}">
      <dgm:prSet/>
      <dgm:spPr/>
      <dgm:t>
        <a:bodyPr/>
        <a:lstStyle/>
        <a:p>
          <a:endParaRPr lang="en-GB"/>
        </a:p>
      </dgm:t>
    </dgm:pt>
    <dgm:pt modelId="{9A7B3C31-EC02-4234-A2A1-7491A3F4B6F8}" type="sibTrans" cxnId="{AC1EB5BC-2C0C-46E6-9634-1784D5AA91A5}">
      <dgm:prSet/>
      <dgm:spPr/>
      <dgm:t>
        <a:bodyPr/>
        <a:lstStyle/>
        <a:p>
          <a:endParaRPr lang="en-GB"/>
        </a:p>
      </dgm:t>
    </dgm:pt>
    <dgm:pt modelId="{9553038E-EC6E-4F5D-AD53-7123046B0D44}" type="pres">
      <dgm:prSet presAssocID="{A864D682-98A9-4BBE-854C-5CD423BDFF78}" presName="Name0" presStyleCnt="0">
        <dgm:presLayoutVars>
          <dgm:chMax val="4"/>
          <dgm:resizeHandles val="exact"/>
        </dgm:presLayoutVars>
      </dgm:prSet>
      <dgm:spPr/>
    </dgm:pt>
    <dgm:pt modelId="{164492D4-9380-44DB-90F5-21A9317DD33D}" type="pres">
      <dgm:prSet presAssocID="{A864D682-98A9-4BBE-854C-5CD423BDFF78}" presName="ellipse" presStyleLbl="trBgShp" presStyleIdx="0" presStyleCnt="1"/>
      <dgm:spPr/>
    </dgm:pt>
    <dgm:pt modelId="{B8785959-87AD-4461-9ADA-7C126B5F92CC}" type="pres">
      <dgm:prSet presAssocID="{A864D682-98A9-4BBE-854C-5CD423BDFF78}" presName="arrow1" presStyleLbl="fgShp" presStyleIdx="0" presStyleCnt="1"/>
      <dgm:spPr/>
    </dgm:pt>
    <dgm:pt modelId="{F5B2D954-2AD0-4DA3-B33E-FF55D772389B}" type="pres">
      <dgm:prSet presAssocID="{A864D682-98A9-4BBE-854C-5CD423BDFF78}" presName="rectangle" presStyleLbl="revTx" presStyleIdx="0" presStyleCnt="1">
        <dgm:presLayoutVars>
          <dgm:bulletEnabled val="1"/>
        </dgm:presLayoutVars>
      </dgm:prSet>
      <dgm:spPr/>
    </dgm:pt>
    <dgm:pt modelId="{A7F3A1D5-E9B7-4DF1-968C-CC9109FA5631}" type="pres">
      <dgm:prSet presAssocID="{FC78245B-6151-4C28-A5B7-D08616736C4A}" presName="item1" presStyleLbl="node1" presStyleIdx="0" presStyleCnt="3">
        <dgm:presLayoutVars>
          <dgm:bulletEnabled val="1"/>
        </dgm:presLayoutVars>
      </dgm:prSet>
      <dgm:spPr/>
    </dgm:pt>
    <dgm:pt modelId="{0282CC54-8496-4763-AA33-1EBC52816283}" type="pres">
      <dgm:prSet presAssocID="{4C581F79-58C8-4799-B05A-3963D7B0E14C}" presName="item2" presStyleLbl="node1" presStyleIdx="1" presStyleCnt="3">
        <dgm:presLayoutVars>
          <dgm:bulletEnabled val="1"/>
        </dgm:presLayoutVars>
      </dgm:prSet>
      <dgm:spPr/>
    </dgm:pt>
    <dgm:pt modelId="{6413B27A-69E0-4999-99E4-C9FC14629ED5}" type="pres">
      <dgm:prSet presAssocID="{5C37E322-9A3B-44C2-8053-E0AA664F8A8E}" presName="item3" presStyleLbl="node1" presStyleIdx="2" presStyleCnt="3">
        <dgm:presLayoutVars>
          <dgm:bulletEnabled val="1"/>
        </dgm:presLayoutVars>
      </dgm:prSet>
      <dgm:spPr/>
    </dgm:pt>
    <dgm:pt modelId="{806C8C56-E4C0-4211-A181-4473EA26F9C1}" type="pres">
      <dgm:prSet presAssocID="{A864D682-98A9-4BBE-854C-5CD423BDFF78}" presName="funnel" presStyleLbl="trAlignAcc1" presStyleIdx="0" presStyleCnt="1"/>
      <dgm:spPr/>
    </dgm:pt>
  </dgm:ptLst>
  <dgm:cxnLst>
    <dgm:cxn modelId="{1A40D419-B350-4966-92F5-D96F02674B6D}" srcId="{A864D682-98A9-4BBE-854C-5CD423BDFF78}" destId="{0D9D9D4E-3787-420C-9D6C-C34D1D9A27AC}" srcOrd="0" destOrd="0" parTransId="{DD7A0ACB-EA75-4B6C-BAC5-D1FBBCBC45E7}" sibTransId="{9BCF9857-D8B8-42F7-A912-AEFD320B7597}"/>
    <dgm:cxn modelId="{1FEAE635-C460-4F5F-8C26-DFFB3B480360}" type="presOf" srcId="{0D9D9D4E-3787-420C-9D6C-C34D1D9A27AC}" destId="{6413B27A-69E0-4999-99E4-C9FC14629ED5}" srcOrd="0" destOrd="0" presId="urn:microsoft.com/office/officeart/2005/8/layout/funnel1"/>
    <dgm:cxn modelId="{EA376B3B-95E8-497D-B5B6-21106F0FA9A9}" type="presOf" srcId="{5C37E322-9A3B-44C2-8053-E0AA664F8A8E}" destId="{F5B2D954-2AD0-4DA3-B33E-FF55D772389B}" srcOrd="0" destOrd="0" presId="urn:microsoft.com/office/officeart/2005/8/layout/funnel1"/>
    <dgm:cxn modelId="{27E4945E-A53D-437F-8A51-89AFBC4BCCF2}" srcId="{A864D682-98A9-4BBE-854C-5CD423BDFF78}" destId="{4C581F79-58C8-4799-B05A-3963D7B0E14C}" srcOrd="2" destOrd="0" parTransId="{9750CD0E-3374-46EB-B1EF-D477F294EE05}" sibTransId="{80424CE9-2598-4B36-892B-3C3316755B1B}"/>
    <dgm:cxn modelId="{6AA33C7B-C927-4104-AC0A-1A1DDA1527FD}" type="presOf" srcId="{A864D682-98A9-4BBE-854C-5CD423BDFF78}" destId="{9553038E-EC6E-4F5D-AD53-7123046B0D44}" srcOrd="0" destOrd="0" presId="urn:microsoft.com/office/officeart/2005/8/layout/funnel1"/>
    <dgm:cxn modelId="{8E18F7A5-0138-4182-A800-C9D1C76CAE3B}" srcId="{A864D682-98A9-4BBE-854C-5CD423BDFF78}" destId="{FC78245B-6151-4C28-A5B7-D08616736C4A}" srcOrd="1" destOrd="0" parTransId="{43D9CC50-8819-462E-9EA0-E76CC17F89CC}" sibTransId="{DDA4CBA2-CED7-4685-BFBF-28AABFD9CDC8}"/>
    <dgm:cxn modelId="{AC1EB5BC-2C0C-46E6-9634-1784D5AA91A5}" srcId="{A864D682-98A9-4BBE-854C-5CD423BDFF78}" destId="{5C37E322-9A3B-44C2-8053-E0AA664F8A8E}" srcOrd="3" destOrd="0" parTransId="{367269BF-2ECE-4166-8CEC-D79493E83046}" sibTransId="{9A7B3C31-EC02-4234-A2A1-7491A3F4B6F8}"/>
    <dgm:cxn modelId="{5485A6D3-1035-4BB7-B444-4C4FC8BB7BEB}" type="presOf" srcId="{FC78245B-6151-4C28-A5B7-D08616736C4A}" destId="{0282CC54-8496-4763-AA33-1EBC52816283}" srcOrd="0" destOrd="0" presId="urn:microsoft.com/office/officeart/2005/8/layout/funnel1"/>
    <dgm:cxn modelId="{004544EF-2CD7-44AA-B406-CFAF2ADC43DF}" type="presOf" srcId="{4C581F79-58C8-4799-B05A-3963D7B0E14C}" destId="{A7F3A1D5-E9B7-4DF1-968C-CC9109FA5631}" srcOrd="0" destOrd="0" presId="urn:microsoft.com/office/officeart/2005/8/layout/funnel1"/>
    <dgm:cxn modelId="{E3454A3A-8C27-4B11-9F97-219C8131882A}" type="presParOf" srcId="{9553038E-EC6E-4F5D-AD53-7123046B0D44}" destId="{164492D4-9380-44DB-90F5-21A9317DD33D}" srcOrd="0" destOrd="0" presId="urn:microsoft.com/office/officeart/2005/8/layout/funnel1"/>
    <dgm:cxn modelId="{0561D2CC-2C41-4834-BAE3-EA50021B3783}" type="presParOf" srcId="{9553038E-EC6E-4F5D-AD53-7123046B0D44}" destId="{B8785959-87AD-4461-9ADA-7C126B5F92CC}" srcOrd="1" destOrd="0" presId="urn:microsoft.com/office/officeart/2005/8/layout/funnel1"/>
    <dgm:cxn modelId="{E533EE10-5361-4A6F-9C2B-B01FB14A3791}" type="presParOf" srcId="{9553038E-EC6E-4F5D-AD53-7123046B0D44}" destId="{F5B2D954-2AD0-4DA3-B33E-FF55D772389B}" srcOrd="2" destOrd="0" presId="urn:microsoft.com/office/officeart/2005/8/layout/funnel1"/>
    <dgm:cxn modelId="{16B1E812-AB16-4ABF-A075-E81B4FDC1E3B}" type="presParOf" srcId="{9553038E-EC6E-4F5D-AD53-7123046B0D44}" destId="{A7F3A1D5-E9B7-4DF1-968C-CC9109FA5631}" srcOrd="3" destOrd="0" presId="urn:microsoft.com/office/officeart/2005/8/layout/funnel1"/>
    <dgm:cxn modelId="{D9A6869C-D812-42B3-ADE5-70C70D6A5F1B}" type="presParOf" srcId="{9553038E-EC6E-4F5D-AD53-7123046B0D44}" destId="{0282CC54-8496-4763-AA33-1EBC52816283}" srcOrd="4" destOrd="0" presId="urn:microsoft.com/office/officeart/2005/8/layout/funnel1"/>
    <dgm:cxn modelId="{702D1E29-23EB-4AA7-A714-B2628D8C2962}" type="presParOf" srcId="{9553038E-EC6E-4F5D-AD53-7123046B0D44}" destId="{6413B27A-69E0-4999-99E4-C9FC14629ED5}" srcOrd="5" destOrd="0" presId="urn:microsoft.com/office/officeart/2005/8/layout/funnel1"/>
    <dgm:cxn modelId="{FC6A0FA4-403E-4091-9821-CC2E3DC3F829}" type="presParOf" srcId="{9553038E-EC6E-4F5D-AD53-7123046B0D44}" destId="{806C8C56-E4C0-4211-A181-4473EA26F9C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B5405-D901-40D2-889D-208742AC65B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643CBD9-B380-4DA3-A491-CD7FBA193F08}">
      <dgm:prSet phldrT="[Text]"/>
      <dgm:spPr/>
      <dgm:t>
        <a:bodyPr/>
        <a:lstStyle/>
        <a:p>
          <a:r>
            <a:rPr lang="en-GB" dirty="0"/>
            <a:t>How do you Sell?</a:t>
          </a:r>
        </a:p>
      </dgm:t>
    </dgm:pt>
    <dgm:pt modelId="{B93AA8F2-D689-469B-B6E2-30490A9872C8}" type="parTrans" cxnId="{4F1EF07D-F02F-42C8-B500-B9F8E092A253}">
      <dgm:prSet/>
      <dgm:spPr/>
      <dgm:t>
        <a:bodyPr/>
        <a:lstStyle/>
        <a:p>
          <a:endParaRPr lang="en-GB"/>
        </a:p>
      </dgm:t>
    </dgm:pt>
    <dgm:pt modelId="{8309EBAA-15B4-48EB-BF38-64506701B3B6}" type="sibTrans" cxnId="{4F1EF07D-F02F-42C8-B500-B9F8E092A253}">
      <dgm:prSet/>
      <dgm:spPr/>
      <dgm:t>
        <a:bodyPr/>
        <a:lstStyle/>
        <a:p>
          <a:endParaRPr lang="en-GB"/>
        </a:p>
      </dgm:t>
    </dgm:pt>
    <dgm:pt modelId="{984FED83-D372-4C64-8119-51DD01BF338A}">
      <dgm:prSet phldrT="[Text]"/>
      <dgm:spPr/>
      <dgm:t>
        <a:bodyPr/>
        <a:lstStyle/>
        <a:p>
          <a:r>
            <a:rPr lang="en-GB" dirty="0"/>
            <a:t>Are you worth finding?</a:t>
          </a:r>
        </a:p>
      </dgm:t>
    </dgm:pt>
    <dgm:pt modelId="{206A665B-2C1C-4408-BE73-54D3BBEED450}" type="parTrans" cxnId="{1C3F6564-9534-4FBC-9C97-3751118AAB5F}">
      <dgm:prSet/>
      <dgm:spPr/>
      <dgm:t>
        <a:bodyPr/>
        <a:lstStyle/>
        <a:p>
          <a:endParaRPr lang="en-GB"/>
        </a:p>
      </dgm:t>
    </dgm:pt>
    <dgm:pt modelId="{653A81D2-13E2-433B-9FBC-2289F76DF6D7}" type="sibTrans" cxnId="{1C3F6564-9534-4FBC-9C97-3751118AAB5F}">
      <dgm:prSet/>
      <dgm:spPr/>
      <dgm:t>
        <a:bodyPr/>
        <a:lstStyle/>
        <a:p>
          <a:endParaRPr lang="en-GB"/>
        </a:p>
      </dgm:t>
    </dgm:pt>
    <dgm:pt modelId="{79E4C5E4-86F0-4F08-9CA1-DBDD9B590DE3}">
      <dgm:prSet phldrT="[Text]"/>
      <dgm:spPr/>
      <dgm:t>
        <a:bodyPr/>
        <a:lstStyle/>
        <a:p>
          <a:r>
            <a:rPr lang="en-GB" dirty="0"/>
            <a:t>Nurture? Close?</a:t>
          </a:r>
        </a:p>
      </dgm:t>
    </dgm:pt>
    <dgm:pt modelId="{CC23406F-AF72-449B-934E-F372D1FD3B54}" type="parTrans" cxnId="{E5DAB704-AB21-45F9-B2CD-D3DF81A78D3B}">
      <dgm:prSet/>
      <dgm:spPr/>
      <dgm:t>
        <a:bodyPr/>
        <a:lstStyle/>
        <a:p>
          <a:endParaRPr lang="en-GB"/>
        </a:p>
      </dgm:t>
    </dgm:pt>
    <dgm:pt modelId="{72CFDA98-EE76-4D1A-992F-C18D6EC41A3A}" type="sibTrans" cxnId="{E5DAB704-AB21-45F9-B2CD-D3DF81A78D3B}">
      <dgm:prSet/>
      <dgm:spPr/>
      <dgm:t>
        <a:bodyPr/>
        <a:lstStyle/>
        <a:p>
          <a:endParaRPr lang="en-GB"/>
        </a:p>
      </dgm:t>
    </dgm:pt>
    <dgm:pt modelId="{5A52E10B-42B6-4C55-BCFE-6C9420F3D565}" type="pres">
      <dgm:prSet presAssocID="{454B5405-D901-40D2-889D-208742AC65BC}" presName="CompostProcess" presStyleCnt="0">
        <dgm:presLayoutVars>
          <dgm:dir/>
          <dgm:resizeHandles val="exact"/>
        </dgm:presLayoutVars>
      </dgm:prSet>
      <dgm:spPr/>
    </dgm:pt>
    <dgm:pt modelId="{B0FEDE12-4744-43AE-ADDF-69E195100A49}" type="pres">
      <dgm:prSet presAssocID="{454B5405-D901-40D2-889D-208742AC65BC}" presName="arrow" presStyleLbl="bgShp" presStyleIdx="0" presStyleCnt="1"/>
      <dgm:spPr/>
    </dgm:pt>
    <dgm:pt modelId="{F052B386-512B-4B95-906B-80AD66360593}" type="pres">
      <dgm:prSet presAssocID="{454B5405-D901-40D2-889D-208742AC65BC}" presName="linearProcess" presStyleCnt="0"/>
      <dgm:spPr/>
    </dgm:pt>
    <dgm:pt modelId="{E3E2A31E-4AAC-423E-95D4-D7FBB13EB664}" type="pres">
      <dgm:prSet presAssocID="{9643CBD9-B380-4DA3-A491-CD7FBA193F08}" presName="textNode" presStyleLbl="node1" presStyleIdx="0" presStyleCnt="3">
        <dgm:presLayoutVars>
          <dgm:bulletEnabled val="1"/>
        </dgm:presLayoutVars>
      </dgm:prSet>
      <dgm:spPr/>
    </dgm:pt>
    <dgm:pt modelId="{80349EF7-C943-441E-B7FB-71EF8F2510F2}" type="pres">
      <dgm:prSet presAssocID="{8309EBAA-15B4-48EB-BF38-64506701B3B6}" presName="sibTrans" presStyleCnt="0"/>
      <dgm:spPr/>
    </dgm:pt>
    <dgm:pt modelId="{CB2CF027-F3EB-4071-AD82-2C6BB0164747}" type="pres">
      <dgm:prSet presAssocID="{984FED83-D372-4C64-8119-51DD01BF338A}" presName="textNode" presStyleLbl="node1" presStyleIdx="1" presStyleCnt="3">
        <dgm:presLayoutVars>
          <dgm:bulletEnabled val="1"/>
        </dgm:presLayoutVars>
      </dgm:prSet>
      <dgm:spPr/>
    </dgm:pt>
    <dgm:pt modelId="{201B1AA0-AE95-4080-A8CD-6EF8484D4006}" type="pres">
      <dgm:prSet presAssocID="{653A81D2-13E2-433B-9FBC-2289F76DF6D7}" presName="sibTrans" presStyleCnt="0"/>
      <dgm:spPr/>
    </dgm:pt>
    <dgm:pt modelId="{587C3DC2-026B-4A19-8340-76EE8F8B9B47}" type="pres">
      <dgm:prSet presAssocID="{79E4C5E4-86F0-4F08-9CA1-DBDD9B590DE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5DAB704-AB21-45F9-B2CD-D3DF81A78D3B}" srcId="{454B5405-D901-40D2-889D-208742AC65BC}" destId="{79E4C5E4-86F0-4F08-9CA1-DBDD9B590DE3}" srcOrd="2" destOrd="0" parTransId="{CC23406F-AF72-449B-934E-F372D1FD3B54}" sibTransId="{72CFDA98-EE76-4D1A-992F-C18D6EC41A3A}"/>
    <dgm:cxn modelId="{1C3F6564-9534-4FBC-9C97-3751118AAB5F}" srcId="{454B5405-D901-40D2-889D-208742AC65BC}" destId="{984FED83-D372-4C64-8119-51DD01BF338A}" srcOrd="1" destOrd="0" parTransId="{206A665B-2C1C-4408-BE73-54D3BBEED450}" sibTransId="{653A81D2-13E2-433B-9FBC-2289F76DF6D7}"/>
    <dgm:cxn modelId="{94F0757A-A498-4CA2-A7A2-426C60A57634}" type="presOf" srcId="{454B5405-D901-40D2-889D-208742AC65BC}" destId="{5A52E10B-42B6-4C55-BCFE-6C9420F3D565}" srcOrd="0" destOrd="0" presId="urn:microsoft.com/office/officeart/2005/8/layout/hProcess9"/>
    <dgm:cxn modelId="{4F1EF07D-F02F-42C8-B500-B9F8E092A253}" srcId="{454B5405-D901-40D2-889D-208742AC65BC}" destId="{9643CBD9-B380-4DA3-A491-CD7FBA193F08}" srcOrd="0" destOrd="0" parTransId="{B93AA8F2-D689-469B-B6E2-30490A9872C8}" sibTransId="{8309EBAA-15B4-48EB-BF38-64506701B3B6}"/>
    <dgm:cxn modelId="{754E757E-FD27-4FC4-A5A5-09970D379479}" type="presOf" srcId="{79E4C5E4-86F0-4F08-9CA1-DBDD9B590DE3}" destId="{587C3DC2-026B-4A19-8340-76EE8F8B9B47}" srcOrd="0" destOrd="0" presId="urn:microsoft.com/office/officeart/2005/8/layout/hProcess9"/>
    <dgm:cxn modelId="{CDC755AC-FD7D-418C-BEE1-68D2E97453E6}" type="presOf" srcId="{984FED83-D372-4C64-8119-51DD01BF338A}" destId="{CB2CF027-F3EB-4071-AD82-2C6BB0164747}" srcOrd="0" destOrd="0" presId="urn:microsoft.com/office/officeart/2005/8/layout/hProcess9"/>
    <dgm:cxn modelId="{C1D183B1-FCC5-46A5-B34F-5294D02E5797}" type="presOf" srcId="{9643CBD9-B380-4DA3-A491-CD7FBA193F08}" destId="{E3E2A31E-4AAC-423E-95D4-D7FBB13EB664}" srcOrd="0" destOrd="0" presId="urn:microsoft.com/office/officeart/2005/8/layout/hProcess9"/>
    <dgm:cxn modelId="{4B21D403-43D0-4005-B5E3-15CEFF8C3F03}" type="presParOf" srcId="{5A52E10B-42B6-4C55-BCFE-6C9420F3D565}" destId="{B0FEDE12-4744-43AE-ADDF-69E195100A49}" srcOrd="0" destOrd="0" presId="urn:microsoft.com/office/officeart/2005/8/layout/hProcess9"/>
    <dgm:cxn modelId="{BBF3E802-C584-4A9F-AD44-CADD79DFA34D}" type="presParOf" srcId="{5A52E10B-42B6-4C55-BCFE-6C9420F3D565}" destId="{F052B386-512B-4B95-906B-80AD66360593}" srcOrd="1" destOrd="0" presId="urn:microsoft.com/office/officeart/2005/8/layout/hProcess9"/>
    <dgm:cxn modelId="{D93989C0-33C7-49D4-8735-18EF5E33B2CA}" type="presParOf" srcId="{F052B386-512B-4B95-906B-80AD66360593}" destId="{E3E2A31E-4AAC-423E-95D4-D7FBB13EB664}" srcOrd="0" destOrd="0" presId="urn:microsoft.com/office/officeart/2005/8/layout/hProcess9"/>
    <dgm:cxn modelId="{69838DEF-02A0-434E-9548-A9F7FFB8260F}" type="presParOf" srcId="{F052B386-512B-4B95-906B-80AD66360593}" destId="{80349EF7-C943-441E-B7FB-71EF8F2510F2}" srcOrd="1" destOrd="0" presId="urn:microsoft.com/office/officeart/2005/8/layout/hProcess9"/>
    <dgm:cxn modelId="{A9881265-E298-42AE-9D2F-A44D8FC968EC}" type="presParOf" srcId="{F052B386-512B-4B95-906B-80AD66360593}" destId="{CB2CF027-F3EB-4071-AD82-2C6BB0164747}" srcOrd="2" destOrd="0" presId="urn:microsoft.com/office/officeart/2005/8/layout/hProcess9"/>
    <dgm:cxn modelId="{323EC4D2-1B87-4242-A91F-740412B4132D}" type="presParOf" srcId="{F052B386-512B-4B95-906B-80AD66360593}" destId="{201B1AA0-AE95-4080-A8CD-6EF8484D4006}" srcOrd="3" destOrd="0" presId="urn:microsoft.com/office/officeart/2005/8/layout/hProcess9"/>
    <dgm:cxn modelId="{5AA845C3-D4E0-458B-9AAA-85E4E55E5E9D}" type="presParOf" srcId="{F052B386-512B-4B95-906B-80AD66360593}" destId="{587C3DC2-026B-4A19-8340-76EE8F8B9B4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492D4-9380-44DB-90F5-21A9317DD33D}">
      <dsp:nvSpPr>
        <dsp:cNvPr id="0" name=""/>
        <dsp:cNvSpPr/>
      </dsp:nvSpPr>
      <dsp:spPr>
        <a:xfrm>
          <a:off x="2225249" y="147664"/>
          <a:ext cx="2930581" cy="101775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85959-87AD-4461-9ADA-7C126B5F92CC}">
      <dsp:nvSpPr>
        <dsp:cNvPr id="0" name=""/>
        <dsp:cNvSpPr/>
      </dsp:nvSpPr>
      <dsp:spPr>
        <a:xfrm>
          <a:off x="3411112" y="2639795"/>
          <a:ext cx="567942" cy="363483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2D954-2AD0-4DA3-B33E-FF55D772389B}">
      <dsp:nvSpPr>
        <dsp:cNvPr id="0" name=""/>
        <dsp:cNvSpPr/>
      </dsp:nvSpPr>
      <dsp:spPr>
        <a:xfrm>
          <a:off x="2332022" y="2930581"/>
          <a:ext cx="2726122" cy="681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Sales</a:t>
          </a:r>
        </a:p>
      </dsp:txBody>
      <dsp:txXfrm>
        <a:off x="2332022" y="2930581"/>
        <a:ext cx="2726122" cy="681530"/>
      </dsp:txXfrm>
    </dsp:sp>
    <dsp:sp modelId="{A7F3A1D5-E9B7-4DF1-968C-CC9109FA5631}">
      <dsp:nvSpPr>
        <dsp:cNvPr id="0" name=""/>
        <dsp:cNvSpPr/>
      </dsp:nvSpPr>
      <dsp:spPr>
        <a:xfrm>
          <a:off x="3290708" y="1244020"/>
          <a:ext cx="1022295" cy="10222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Close</a:t>
          </a:r>
        </a:p>
      </dsp:txBody>
      <dsp:txXfrm>
        <a:off x="3440420" y="1393732"/>
        <a:ext cx="722871" cy="722871"/>
      </dsp:txXfrm>
    </dsp:sp>
    <dsp:sp modelId="{0282CC54-8496-4763-AA33-1EBC52816283}">
      <dsp:nvSpPr>
        <dsp:cNvPr id="0" name=""/>
        <dsp:cNvSpPr/>
      </dsp:nvSpPr>
      <dsp:spPr>
        <a:xfrm>
          <a:off x="2559199" y="477071"/>
          <a:ext cx="1022295" cy="10222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Present</a:t>
          </a:r>
        </a:p>
      </dsp:txBody>
      <dsp:txXfrm>
        <a:off x="2708911" y="626783"/>
        <a:ext cx="722871" cy="722871"/>
      </dsp:txXfrm>
    </dsp:sp>
    <dsp:sp modelId="{6413B27A-69E0-4999-99E4-C9FC14629ED5}">
      <dsp:nvSpPr>
        <dsp:cNvPr id="0" name=""/>
        <dsp:cNvSpPr/>
      </dsp:nvSpPr>
      <dsp:spPr>
        <a:xfrm>
          <a:off x="3604212" y="229902"/>
          <a:ext cx="1022295" cy="10222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Generate interest</a:t>
          </a:r>
        </a:p>
      </dsp:txBody>
      <dsp:txXfrm>
        <a:off x="3753924" y="379614"/>
        <a:ext cx="722871" cy="722871"/>
      </dsp:txXfrm>
    </dsp:sp>
    <dsp:sp modelId="{806C8C56-E4C0-4211-A181-4473EA26F9C1}">
      <dsp:nvSpPr>
        <dsp:cNvPr id="0" name=""/>
        <dsp:cNvSpPr/>
      </dsp:nvSpPr>
      <dsp:spPr>
        <a:xfrm>
          <a:off x="2104845" y="22717"/>
          <a:ext cx="3180476" cy="25443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EDE12-4744-43AE-ADDF-69E195100A49}">
      <dsp:nvSpPr>
        <dsp:cNvPr id="0" name=""/>
        <dsp:cNvSpPr/>
      </dsp:nvSpPr>
      <dsp:spPr>
        <a:xfrm>
          <a:off x="528550" y="0"/>
          <a:ext cx="5990243" cy="374611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2A31E-4AAC-423E-95D4-D7FBB13EB664}">
      <dsp:nvSpPr>
        <dsp:cNvPr id="0" name=""/>
        <dsp:cNvSpPr/>
      </dsp:nvSpPr>
      <dsp:spPr>
        <a:xfrm>
          <a:off x="238811" y="1123834"/>
          <a:ext cx="2114203" cy="14984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How do you Sell?</a:t>
          </a:r>
        </a:p>
      </dsp:txBody>
      <dsp:txXfrm>
        <a:off x="311959" y="1196982"/>
        <a:ext cx="1967907" cy="1352150"/>
      </dsp:txXfrm>
    </dsp:sp>
    <dsp:sp modelId="{CB2CF027-F3EB-4071-AD82-2C6BB0164747}">
      <dsp:nvSpPr>
        <dsp:cNvPr id="0" name=""/>
        <dsp:cNvSpPr/>
      </dsp:nvSpPr>
      <dsp:spPr>
        <a:xfrm>
          <a:off x="2466570" y="1123834"/>
          <a:ext cx="2114203" cy="14984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Are you worth finding?</a:t>
          </a:r>
        </a:p>
      </dsp:txBody>
      <dsp:txXfrm>
        <a:off x="2539718" y="1196982"/>
        <a:ext cx="1967907" cy="1352150"/>
      </dsp:txXfrm>
    </dsp:sp>
    <dsp:sp modelId="{587C3DC2-026B-4A19-8340-76EE8F8B9B47}">
      <dsp:nvSpPr>
        <dsp:cNvPr id="0" name=""/>
        <dsp:cNvSpPr/>
      </dsp:nvSpPr>
      <dsp:spPr>
        <a:xfrm>
          <a:off x="4694330" y="1123834"/>
          <a:ext cx="2114203" cy="14984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Nurture? Close?</a:t>
          </a:r>
        </a:p>
      </dsp:txBody>
      <dsp:txXfrm>
        <a:off x="4767478" y="1196982"/>
        <a:ext cx="1967907" cy="1352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1DCD2-2E03-48D2-9CF4-2456683891AB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6D68F-1423-4605-A0DA-8449DEB7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1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6D68F-1423-4605-A0DA-8449DEB76F1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0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964E-BD05-4A1C-9FC6-9664ACD59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C7BF3-9CD9-4C03-B549-AD036BED5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B328E-746D-4561-B96B-63B40913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6769-2AE0-4D1D-8485-D16C71AD0AC4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82124-ABE2-410F-AE67-1D0848C5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991225"/>
            <a:ext cx="4114800" cy="365125"/>
          </a:xfrm>
        </p:spPr>
        <p:txBody>
          <a:bodyPr/>
          <a:lstStyle>
            <a:lvl1pPr>
              <a:defRPr sz="1800">
                <a:solidFill>
                  <a:srgbClr val="0070C0"/>
                </a:solidFill>
              </a:defRPr>
            </a:lvl1pPr>
          </a:lstStyle>
          <a:p>
            <a:r>
              <a:rPr lang="en-GB" dirty="0"/>
              <a:t>SellingSolutions.ie             ThreeFive.ie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DAC7C-3F48-4E99-B28D-3854FE09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6293D8A-AB57-4C06-B055-4EBAF079A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63" y="136525"/>
            <a:ext cx="1477274" cy="7884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A516B3-E8D1-4A6F-A80D-745CC2AAFA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3" y="136525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5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8D454-FFD5-4AF8-8FC3-1EB08F69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92460-FB22-4EF5-8E85-23042D3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AD7F9-0B30-44FC-A86D-45C77620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D772-C381-40D9-8C24-DAA1804C986A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F0632-6DD1-4ED0-88EE-69AB4022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CB1D1-5A7D-4C51-817C-7595C997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53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7AC7C-2292-4D06-BB55-8CB66A157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D98DF-C7F7-4075-8ED2-94216C5E3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2F4B1-AD50-4247-8155-DF71D222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7B17-0228-49B1-B7C9-688347820B45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4485E-C4BB-4E2C-B265-1D5DAE03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882B-C738-45AF-BEF7-A4CF69C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7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1E45-8B25-423D-B51A-D816D690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ABC2-90BE-4249-8C11-3022F3143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EA8D7-21CD-4979-9001-C42B7D16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997B-9041-4F4B-B759-4C2DB6E93275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45F2-F827-4096-84E9-744EAB289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93B17-7E1D-40D6-A3AC-98775B93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9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DA0D-4680-406C-B183-12B20F1F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4F7D5-0193-4980-9B0C-428416F27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32058-FF2C-4293-814C-2CD850EE0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7223-7720-4270-B36D-D1A5992DFB80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674C8-C09D-4179-A7AF-6A634F52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02F07-E6BB-4B99-9EB6-B817B64C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87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B12CE-8825-4BA2-B48D-C7E3AAC2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9EC0C-73A8-4EB8-85B6-D3C0185FB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5620-E5A4-4AD8-9D78-39B93F492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6DEC8-9C09-4DE3-A74E-C76191B7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DC499-EB78-4FFB-9D11-51DD00C34549}" type="datetime1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98731-63B0-43CA-9F3B-CE6656B9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F5360-AFB6-494D-87D7-00521318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05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40BAD-82A6-466C-8C69-82E27D9A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8F42C-8132-46D2-AB3C-642A049B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00AF9-C38B-4D6D-8AE7-D0261128B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B0F7C-4E1A-4964-933E-4D6BB8D4E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3B717-F219-4D4A-B32E-03F36969FA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4DAAE1-320A-4612-A3E8-47E8EAC03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2F4F8-3F91-4DA2-A053-7E2E6A298D61}" type="datetime1">
              <a:rPr lang="en-GB" smtClean="0"/>
              <a:t>20/02/2020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1F1D5-EE08-4469-9850-59C68FA3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EDFDC4-FD36-46BA-A2F2-D26F0B37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33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810B-C026-4CEB-9031-23BB84C8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C20BD5-530E-424A-98E9-D8A0BF32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57D1-8D78-4898-8B18-59756B5A6320}" type="datetime1">
              <a:rPr lang="en-GB" smtClean="0"/>
              <a:t>20/02/2020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86466-74F9-4E7D-B9B1-F873EB91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ABD09-CBE1-4746-8940-ECAB7629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94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750EF-D677-40C9-801D-155D976E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EC1A-CAF4-49A1-A88B-6EE19CF14AAC}" type="datetime1">
              <a:rPr lang="en-GB" smtClean="0"/>
              <a:t>20/02/2020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C5348-A62D-449E-9D41-519226F4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F634C-2796-4CCD-A79B-685A61AA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45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3A49E-18C7-491A-A4C5-A1985149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1F1C0-B923-47CD-A4A4-407B192E8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9455A-B35F-46B6-A1CF-C470C8887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0E4C3-6888-42E6-9969-044ADA3F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CF56-9D95-45B2-82E5-A81A2CDFCD4B}" type="datetime1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CF3DE-868C-4217-B887-7752FF57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42565-2DFD-448D-8EFC-5828CCD3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36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7F31-31F9-46FC-B114-7A3B2A14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30997-2382-42F8-815D-575705C695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E5940-BC47-484C-BF63-589D92A97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9C0C7-F601-4CB7-93D2-EB2EF46E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C7F7-1344-4613-B4F1-715B37DC9F88}" type="datetime1">
              <a:rPr lang="en-GB" smtClean="0"/>
              <a:t>20/02/2020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72B20-B5D8-4425-87A4-D2ECF6A8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4D8F0-8EF4-48B8-B70B-726F9A7C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1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72459-32F1-4368-9C00-D40358578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F4413-6FBC-40C2-BE1A-BC46CBD80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D71B3-A5A9-493B-8D9F-101EA41E2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9E308-D5A9-4DA4-8D88-E1DFD52F6E5B}" type="datetime1">
              <a:rPr lang="en-GB" smtClean="0"/>
              <a:t>20/02/2020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3B71F-F622-4336-A040-C6A39FA25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SellingSolutions.ie             ThreeFive.ie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74E2E-4333-4F16-AD20-1DC1947DF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10027-F89F-4E65-9BF1-5A7640355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5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ellingSolutions.ie" TargetMode="External"/><Relationship Id="rId2" Type="http://schemas.openxmlformats.org/officeDocument/2006/relationships/hyperlink" Target="https://www.linkedin.com/in/robertmolone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1D95-11B4-4DB4-BB9B-4C95F8AC5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7142"/>
            <a:ext cx="9144000" cy="1630264"/>
          </a:xfrm>
        </p:spPr>
        <p:txBody>
          <a:bodyPr>
            <a:noAutofit/>
          </a:bodyPr>
          <a:lstStyle/>
          <a:p>
            <a:r>
              <a:rPr lang="en-GB" dirty="0"/>
              <a:t>“What’s in it for me?”</a:t>
            </a:r>
            <a:br>
              <a:rPr lang="en-GB" dirty="0"/>
            </a:br>
            <a:r>
              <a:rPr lang="en-GB" i="1" dirty="0"/>
              <a:t>Lead Generation 24x7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051DD-8C7C-4D1C-B4F2-CCE722ACD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87599"/>
          </a:xfrm>
        </p:spPr>
        <p:txBody>
          <a:bodyPr>
            <a:normAutofit/>
          </a:bodyPr>
          <a:lstStyle/>
          <a:p>
            <a:r>
              <a:rPr lang="en-GB" dirty="0"/>
              <a:t>Or</a:t>
            </a:r>
          </a:p>
          <a:p>
            <a:r>
              <a:rPr lang="en-GB" dirty="0"/>
              <a:t>How digital agencies sell you what you know already!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https://www.linkedin.com/in/robertmoloney/</a:t>
            </a:r>
            <a:endParaRPr lang="en-GB" dirty="0"/>
          </a:p>
          <a:p>
            <a:r>
              <a:rPr lang="en-GB" dirty="0">
                <a:hlinkClick r:id="rId3"/>
              </a:rPr>
              <a:t>https://www.facebook.com/SellingSolutions.ie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ECE47-7C11-4FB2-B417-99A238AF3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0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68D45-1620-48F5-9AD1-63F2D0CF3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5491E-A656-4BC4-8B8E-8C7D0E9827E6}"/>
              </a:ext>
            </a:extLst>
          </p:cNvPr>
          <p:cNvSpPr/>
          <p:nvPr/>
        </p:nvSpPr>
        <p:spPr>
          <a:xfrm>
            <a:off x="3366052" y="501650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“In order for you to achieve first-page rankings, you have to be better than the guys on the first page. And that’s all of these; you have to index better, your content has to be better, your technical superiority has to be better, but more than that, your digital footprint has to be better”</a:t>
            </a:r>
            <a:endParaRPr lang="en-GB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F39BA4-7EF8-4A51-9179-59D6C38B4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330758"/>
              </p:ext>
            </p:extLst>
          </p:nvPr>
        </p:nvGraphicFramePr>
        <p:xfrm>
          <a:off x="-1828801" y="2167686"/>
          <a:ext cx="7390167" cy="3634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31001E9-13D7-49A0-A09E-662DB46BF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463214"/>
              </p:ext>
            </p:extLst>
          </p:nvPr>
        </p:nvGraphicFramePr>
        <p:xfrm>
          <a:off x="4719782" y="1819563"/>
          <a:ext cx="7047345" cy="374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52033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7410-E581-4A0C-AB13-3DA3CBFF5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74F01-AFFE-42D9-B053-318C5D4EC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I’m bored now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2A93F-65E0-48C3-9DA8-A9F72CF2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84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57B3-6877-4686-ADC6-D7A372AF1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44C2E-1212-49CF-9AA2-B0C412FC6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765A8-E133-490E-9083-3008B17F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373DC-09A6-4258-9ABD-E565BEE5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1029842"/>
            <a:ext cx="10962862" cy="4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83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ACF82-1DC5-44C4-B9EE-D2A1D716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E21F5-14C1-4827-8512-683E46B01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087" y="661242"/>
            <a:ext cx="8019173" cy="60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45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FF3D1-869A-4D21-9FAB-1BC0E795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6EBC3-00BC-438F-830D-103D641B1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65" y="797552"/>
            <a:ext cx="7575232" cy="52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9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87872-A912-41C4-BF32-841F13F6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69640-A8E9-4880-97DF-EE732256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52" y="662404"/>
            <a:ext cx="7105095" cy="53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3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DFCA6-8A88-465C-BCC7-A57928590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</a:p>
        </p:txBody>
      </p:sp>
      <p:pic>
        <p:nvPicPr>
          <p:cNvPr id="5" name="Death_by_Powerpoint">
            <a:hlinkClick r:id="" action="ppaction://media"/>
            <a:extLst>
              <a:ext uri="{FF2B5EF4-FFF2-40B4-BE49-F238E27FC236}">
                <a16:creationId xmlns:a16="http://schemas.microsoft.com/office/drawing/2014/main" id="{9B93478F-6DD0-4961-A5B2-2C96C5727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0887" y="453887"/>
            <a:ext cx="5883965" cy="5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0F1B4-0BE3-46BE-A720-6DCEB59C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4755B-54D6-45A2-85A4-B817D3074DB6}"/>
              </a:ext>
            </a:extLst>
          </p:cNvPr>
          <p:cNvSpPr/>
          <p:nvPr/>
        </p:nvSpPr>
        <p:spPr>
          <a:xfrm>
            <a:off x="2903621" y="1536174"/>
            <a:ext cx="792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"Most Irish SMEs, are unwittingly making their websites hard to find. Unless a customer is searching for a specific business in a specific area, an SME is unlikely to be found." -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</a:rPr>
              <a:t>iedr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. Digital Health Report 2019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3626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AEC28C-2C39-4E79-A38F-2D308F86C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3" y="1117599"/>
            <a:ext cx="9973733" cy="49868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09045-F559-496A-85DF-A0AC7561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SellingSolutions.ie             ThreeFive.ie</a:t>
            </a:r>
          </a:p>
        </p:txBody>
      </p:sp>
    </p:spTree>
    <p:extLst>
      <p:ext uri="{BB962C8B-B14F-4D97-AF65-F5344CB8AC3E}">
        <p14:creationId xmlns:p14="http://schemas.microsoft.com/office/powerpoint/2010/main" val="328392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F3CFAF-3320-4D0F-A7DE-F93788868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r="-1" b="-1"/>
          <a:stretch/>
        </p:blipFill>
        <p:spPr>
          <a:xfrm>
            <a:off x="643467" y="963543"/>
            <a:ext cx="10278533" cy="52509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95ACC-7081-4A26-89B4-181BAE82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SellingSolutions.ie             ThreeFive.ie</a:t>
            </a:r>
          </a:p>
        </p:txBody>
      </p:sp>
    </p:spTree>
    <p:extLst>
      <p:ext uri="{BB962C8B-B14F-4D97-AF65-F5344CB8AC3E}">
        <p14:creationId xmlns:p14="http://schemas.microsoft.com/office/powerpoint/2010/main" val="120047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F3CFAF-3320-4D0F-A7DE-F93788868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5294" y="904880"/>
            <a:ext cx="9121411" cy="54514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95ACC-7081-4A26-89B4-181BAE82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SellingSolutions.ie             ThreeFive.ie</a:t>
            </a:r>
          </a:p>
        </p:txBody>
      </p:sp>
    </p:spTree>
    <p:extLst>
      <p:ext uri="{BB962C8B-B14F-4D97-AF65-F5344CB8AC3E}">
        <p14:creationId xmlns:p14="http://schemas.microsoft.com/office/powerpoint/2010/main" val="52728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95ACC-7081-4A26-89B4-181BAE82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SellingSolutions.ie             ThreeFive.ie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2AB047-CBFE-47ED-8980-77DD1EF5D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3" y="1185403"/>
            <a:ext cx="10341894" cy="51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1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18C90-CED4-4000-A5AB-95CA3515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SellingSolutions.ie             ThreeFive.ie</a:t>
            </a:r>
            <a:endParaRPr lang="en-GB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A1C4C8-9BFD-49E0-AD46-2E9DAD23A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977899"/>
            <a:ext cx="9956800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259</Words>
  <Application>Microsoft Office PowerPoint</Application>
  <PresentationFormat>Widescreen</PresentationFormat>
  <Paragraphs>32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“What’s in it for me?” Lead Generation 24x7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Moloney</dc:creator>
  <cp:lastModifiedBy>Robert Moloney</cp:lastModifiedBy>
  <cp:revision>3</cp:revision>
  <dcterms:created xsi:type="dcterms:W3CDTF">2020-02-19T19:57:05Z</dcterms:created>
  <dcterms:modified xsi:type="dcterms:W3CDTF">2020-02-20T21:39:38Z</dcterms:modified>
</cp:coreProperties>
</file>